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2" r:id="rId3"/>
    <p:sldId id="274" r:id="rId4"/>
    <p:sldId id="263" r:id="rId5"/>
    <p:sldId id="261" r:id="rId6"/>
    <p:sldId id="257" r:id="rId7"/>
    <p:sldId id="259" r:id="rId8"/>
    <p:sldId id="258" r:id="rId9"/>
    <p:sldId id="260" r:id="rId10"/>
    <p:sldId id="264" r:id="rId11"/>
    <p:sldId id="265" r:id="rId12"/>
    <p:sldId id="266" r:id="rId13"/>
    <p:sldId id="267" r:id="rId14"/>
    <p:sldId id="268" r:id="rId15"/>
    <p:sldId id="269" r:id="rId16"/>
    <p:sldId id="273" r:id="rId17"/>
    <p:sldId id="271" r:id="rId18"/>
    <p:sldId id="270" r:id="rId19"/>
    <p:sldId id="272" r:id="rId20"/>
  </p:sldIdLst>
  <p:sldSz cx="9144000" cy="5143500" type="screen16x9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936" autoAdjust="0"/>
  </p:normalViewPr>
  <p:slideViewPr>
    <p:cSldViewPr>
      <p:cViewPr varScale="1">
        <p:scale>
          <a:sx n="101" d="100"/>
          <a:sy n="101" d="100"/>
        </p:scale>
        <p:origin x="922" y="6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D767D-D17E-4802-9E5A-2FFC9E1D65A4}" type="datetimeFigureOut">
              <a:rPr lang="de-DE" smtClean="0"/>
              <a:pPr/>
              <a:t>07.08.2019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94615-F9CB-45DC-813A-A30E6602273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4066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0497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84890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40533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5478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6553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9206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5397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04366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94378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3353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98168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9187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0" y="267494"/>
            <a:ext cx="9144000" cy="1224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0" name="Picture 2" descr="C:\Users\Elisa\Desktop\sciebo\Layouts\Uni Projekt\Stylesheet_präsi_front-01.png"/>
          <p:cNvPicPr>
            <a:picLocks noChangeAspect="1" noChangeArrowheads="1"/>
          </p:cNvPicPr>
          <p:nvPr userDrawn="1"/>
        </p:nvPicPr>
        <p:blipFill>
          <a:blip r:embed="rId2" cstate="print"/>
          <a:srcRect t="476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6675-6C80-4E6C-B14B-AF1489812EED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D2AB7-A6CE-4EDD-A35E-BF219E8A8DFB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1081062"/>
            <a:ext cx="2057400" cy="3290888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081062"/>
            <a:ext cx="6019800" cy="3290888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CE75-650E-403E-AB9F-42DAEAADC11B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C836A-614D-4C1C-A8A8-EAECC2E0E8C2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DB5F3F1-2F4B-447C-8EC0-8801BA3768A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120827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199568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C5DD1-6D0B-450A-9C2E-37E9E0D1DA2D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50330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50330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AFDE-0C7A-4A5D-A08D-BA34AC9DC096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697C-3CF0-4988-9339-6F7943DB500A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B338F-6164-4ACC-A52D-E14B219CF4BB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2E0E-8E35-4CDF-972C-52B107914FA5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31590"/>
            <a:ext cx="3008313" cy="7275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1131590"/>
            <a:ext cx="5111750" cy="346303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851670"/>
            <a:ext cx="3008313" cy="274295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BDE5D-3B24-4ADE-98BE-6EF4328F2FDA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itel 1"/>
          <p:cNvSpPr txBox="1">
            <a:spLocks/>
          </p:cNvSpPr>
          <p:nvPr userDrawn="1"/>
        </p:nvSpPr>
        <p:spPr>
          <a:xfrm>
            <a:off x="1331640" y="195486"/>
            <a:ext cx="6480720" cy="5835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>
              <a:defRPr sz="20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Titelmasterformat durch Klicken bearbeiten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1131589"/>
            <a:ext cx="5486400" cy="241409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auf Platzhalter ziehen oder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65ED-3139-4A6E-BA5B-8F9F5C4D3D4F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Elisa\Desktop\sciebo\Layouts\Uni Projekt\Stylesheet_präsi-01.png"/>
          <p:cNvPicPr>
            <a:picLocks noChangeAspect="1" noChangeArrowheads="1"/>
          </p:cNvPicPr>
          <p:nvPr/>
        </p:nvPicPr>
        <p:blipFill>
          <a:blip r:embed="rId13" cstate="print"/>
          <a:srcRect t="476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6677E-3869-4ABC-988B-AFB11EAF6E7F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DB5F3F1-2F4B-447C-8EC0-8801BA3768A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 smtClean="0"/>
              <a:t>Micro</a:t>
            </a:r>
            <a:r>
              <a:rPr lang="de-DE" dirty="0" smtClean="0"/>
              <a:t>-Work und Mega-Infrastruktur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</a:t>
            </a:fld>
            <a:endParaRPr lang="de-D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10</a:t>
            </a:fld>
            <a:endParaRPr lang="de-DE" dirty="0"/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0" y="195486"/>
            <a:ext cx="416996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860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11</a:t>
            </a:fld>
            <a:endParaRPr lang="de-DE" dirty="0"/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843558"/>
            <a:ext cx="6006215" cy="327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537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12</a:t>
            </a:fld>
            <a:endParaRPr lang="de-DE" dirty="0"/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4" y="974204"/>
            <a:ext cx="4078730" cy="382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995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13</a:t>
            </a:fld>
            <a:endParaRPr lang="de-DE" dirty="0"/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831" y="411510"/>
            <a:ext cx="7787601" cy="435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949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14</a:t>
            </a:fld>
            <a:endParaRPr lang="de-DE" dirty="0"/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411510"/>
            <a:ext cx="7270765" cy="406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60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15</a:t>
            </a:fld>
            <a:endParaRPr lang="de-DE" dirty="0"/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856" y="627534"/>
            <a:ext cx="2702577" cy="393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44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16</a:t>
            </a:fld>
            <a:endParaRPr lang="de-DE" dirty="0"/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441" y="843558"/>
            <a:ext cx="6951943" cy="408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9844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17</a:t>
            </a:fld>
            <a:endParaRPr lang="de-DE" dirty="0"/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059582"/>
            <a:ext cx="8012237" cy="366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731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18</a:t>
            </a:fld>
            <a:endParaRPr lang="de-DE" dirty="0"/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555526"/>
            <a:ext cx="4014836" cy="494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2892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19</a:t>
            </a:fld>
            <a:endParaRPr lang="de-DE" dirty="0"/>
          </a:p>
        </p:txBody>
      </p:sp>
      <p:pic>
        <p:nvPicPr>
          <p:cNvPr id="3" name="Bild 2" descr="ai-anatomy-map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11510"/>
            <a:ext cx="5932368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859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Aufbau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de-DE" dirty="0" err="1" smtClean="0"/>
              <a:t>Datafizierung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smtClean="0"/>
              <a:t>Automatisierung</a:t>
            </a:r>
          </a:p>
          <a:p>
            <a:pPr marL="514350" indent="-514350">
              <a:buAutoNum type="arabicPeriod"/>
            </a:pPr>
            <a:r>
              <a:rPr lang="de-DE" dirty="0" smtClean="0"/>
              <a:t>Erkennung</a:t>
            </a:r>
          </a:p>
          <a:p>
            <a:pPr marL="514350" indent="-514350">
              <a:buAutoNum type="arabicPeriod"/>
            </a:pPr>
            <a:r>
              <a:rPr lang="de-DE" dirty="0" smtClean="0"/>
              <a:t>Tarnung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6594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Datafizierung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</a:t>
            </a:fld>
            <a:endParaRPr lang="de-DE" dirty="0"/>
          </a:p>
        </p:txBody>
      </p:sp>
      <p:pic>
        <p:nvPicPr>
          <p:cNvPr id="5" name="Bild 4" descr="Bildschirmfoto 2019-07-09 um 11.32.5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005417"/>
            <a:ext cx="3670300" cy="3340100"/>
          </a:xfrm>
          <a:prstGeom prst="rect">
            <a:avLst/>
          </a:prstGeom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609600" y="401191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200" dirty="0" smtClean="0"/>
              <a:t>Arbeits-/Ressourcen Schema nach Marx/Christian Fuchs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606718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Datafizierung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4</a:t>
            </a:fld>
            <a:endParaRPr lang="de-DE" dirty="0"/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061" y="915566"/>
            <a:ext cx="4726820" cy="4032448"/>
          </a:xfrm>
          <a:prstGeom prst="rect">
            <a:avLst/>
          </a:prstGeom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609600" y="401191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200" dirty="0" smtClean="0"/>
              <a:t>Wissenschaftliche Betriebsführung nach Taylor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70804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Datafizierung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5</a:t>
            </a:fld>
            <a:endParaRPr lang="de-DE" dirty="0"/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843558"/>
            <a:ext cx="7169889" cy="4074093"/>
          </a:xfrm>
          <a:prstGeom prst="rect">
            <a:avLst/>
          </a:prstGeom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609600" y="401191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200" dirty="0" smtClean="0"/>
              <a:t>Wissenschaftliche Betriebsführung nach Taylor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785679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6</a:t>
            </a:fld>
            <a:endParaRPr lang="de-DE"/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483518"/>
            <a:ext cx="7755950" cy="433503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7</a:t>
            </a:fld>
            <a:endParaRPr lang="de-DE" dirty="0"/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411510"/>
            <a:ext cx="6828079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722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8</a:t>
            </a:fld>
            <a:endParaRPr lang="de-DE"/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555526"/>
            <a:ext cx="6385396" cy="372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11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9</a:t>
            </a:fld>
            <a:endParaRPr lang="de-DE" dirty="0"/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4" y="123478"/>
            <a:ext cx="3828789" cy="473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227467"/>
      </p:ext>
    </p:extLst>
  </p:cSld>
  <p:clrMapOvr>
    <a:masterClrMapping/>
  </p:clrMapOvr>
</p:sld>
</file>

<file path=ppt/theme/theme1.xml><?xml version="1.0" encoding="utf-8"?>
<a:theme xmlns:a="http://schemas.openxmlformats.org/drawingml/2006/main" name="stylesheet_zukuenfte-ki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stylesheet_zukuenfte-ki.potx</Template>
  <TotalTime>0</TotalTime>
  <Words>57</Words>
  <Application>Microsoft Office PowerPoint</Application>
  <PresentationFormat>Bildschirmpräsentation (16:9)</PresentationFormat>
  <Paragraphs>43</Paragraphs>
  <Slides>19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2" baseType="lpstr">
      <vt:lpstr>Arial</vt:lpstr>
      <vt:lpstr>Calibri</vt:lpstr>
      <vt:lpstr>stylesheet_zukuenfte-ki</vt:lpstr>
      <vt:lpstr>Micro-Work und Mega-Infrastruktur</vt:lpstr>
      <vt:lpstr>Aufbau</vt:lpstr>
      <vt:lpstr>Datafizierung</vt:lpstr>
      <vt:lpstr>Datafizierung</vt:lpstr>
      <vt:lpstr>Datafizierung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Elisa</dc:creator>
  <cp:lastModifiedBy>Windows User</cp:lastModifiedBy>
  <cp:revision>26</cp:revision>
  <dcterms:created xsi:type="dcterms:W3CDTF">2019-06-28T07:44:38Z</dcterms:created>
  <dcterms:modified xsi:type="dcterms:W3CDTF">2019-08-07T10:39:44Z</dcterms:modified>
</cp:coreProperties>
</file>